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6"/>
  </p:normalViewPr>
  <p:slideViewPr>
    <p:cSldViewPr snapToGrid="0">
      <p:cViewPr varScale="1">
        <p:scale>
          <a:sx n="90" d="100"/>
          <a:sy n="90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41086-B2AA-1242-BA8D-157EBD1E43D0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C4800-F741-B044-A325-D3557E46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4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C4800-F741-B044-A325-D3557E46EB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3D73-CAAB-0C1B-1506-23F0E1A55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A3DC3-8639-5654-9C9E-8D1268490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B57F4-BE69-8CFF-D70F-8F88916D3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22FB3-EC61-B3F5-9A07-464F5A70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554F-DEBF-496E-E817-78D52CED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0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47F7-BE79-FB23-E9DB-CD2EE3BD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B8FBA-8F6C-BFF6-1D4E-1728BBCB5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0209-1381-DF96-75AD-50725608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5713F-138F-05F5-41CF-226D48AB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FB2B4-29C7-FA54-EB18-D0BC0858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79364-F9A3-6AF7-894A-2788980E8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167E0-A941-6262-46E3-0AF697C81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FBEE7-8B6C-B39C-B54F-9D90DEC7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E5631-97CE-3B38-B270-22DBD645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20063-3FC4-321F-DF53-CFF912F3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5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B088-928F-F6A2-E31D-A493DE5B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513EA-75FF-74A2-31D8-24BB41F9E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27ADE-6E40-0F9C-6CD7-A2834F25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61667-D9EF-1A71-FCF8-3A1A44EB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024B9-4886-6A2B-7548-1F48A25D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8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23D9-F57A-1E14-CD2F-C73B2004F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E4F64-A368-36B8-5705-DCF513BD4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70D9-023A-5885-635B-D631ABBF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21E5D-1416-17D6-FFE7-9E6715C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16799-EEC8-DB78-DD6E-5EEE3324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8618-3E21-3262-D862-6A011ACA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A54C-F667-C822-B33B-F189E066F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C95B8-DCAF-BCAC-7CC9-6E75207AA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223DD-0F1A-25B2-9112-14877C55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0338D-61B8-D480-9486-9AF9782D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2FF34-18BA-8953-4DA1-30F2F704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5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44BC-EB1F-64D0-A924-07D0F977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DFF78-1E84-03E3-7D98-33501CC0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0C4F8-FE02-CA84-CFC1-5B306405C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E604-3587-79D2-89CA-12AE11DBC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D3E27-6659-9E2D-ABA7-D9DE265A0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1CA50-6522-16E3-79D9-C183A551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6C007-E1FE-F878-B0FE-289B2AAA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E4065-44B5-4867-C5AC-916C8068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95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E853-B884-D173-36AF-C6365A07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AE1A5-ABB0-9570-3745-3AF4C25DB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10804-AA2A-5982-9DA6-6B8CD479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98C40-8D20-1DDA-A7D5-A14870E74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3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0DEE41-A526-E9E9-17AC-654213DF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DDD4F-961D-40BE-9C96-B45AFA89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27E0B-A1DB-BAA6-FAE0-DB70C18F1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31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88AA-743D-A771-6F1B-F2006DAC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ABED0-7D45-CE28-2D1D-09063FE65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AF582-8EC2-4FC8-B19B-060110DE4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8CCCA-16D9-75E1-9BDD-0413072B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CC336-0917-5E3D-27E1-5CA6B9B93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2E23B-6F41-C33A-400D-15A2F36A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8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8B2F9-080A-7685-FE34-BF5C00C9A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D3878E-AB43-CBF4-E3C8-38EF4CC36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BFB99-04B9-9DC2-2DB0-5711AF766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32863-D77A-6418-74D5-107403B3A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44A1F-A90E-DC52-9AEA-AEF07454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6A60F-48BA-270D-C7A3-06C8CC78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1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4C3BDB-3493-A4BB-A16D-D1D63FE0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1C390-A842-50C5-CE1E-D0553CFEF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074AE-FA70-755C-3F9F-32FA428DD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F9FE7-2E63-F449-96D2-9FE2A1A7A64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DD36-D2D7-62F3-6D34-4FA3DCA1A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8FEAE-1A5F-49F1-FFD5-FEE1EB84B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3CAE-6751-E14F-9B12-1DB6D0CC8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3566C-D725-19FB-1076-D876DB939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489857" y="533400"/>
            <a:ext cx="11212286" cy="63057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80C71F-687D-6C6D-942F-4732924DEBFA}"/>
              </a:ext>
            </a:extLst>
          </p:cNvPr>
          <p:cNvSpPr/>
          <p:nvPr/>
        </p:nvSpPr>
        <p:spPr>
          <a:xfrm>
            <a:off x="805543" y="18858"/>
            <a:ext cx="10580914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FUNDAMENTAL THEORY FOR DEXTEROUS SURGICAL SKILL TRANSFER TO ROBOTS</a:t>
            </a:r>
          </a:p>
        </p:txBody>
      </p:sp>
    </p:spTree>
    <p:extLst>
      <p:ext uri="{BB962C8B-B14F-4D97-AF65-F5344CB8AC3E}">
        <p14:creationId xmlns:p14="http://schemas.microsoft.com/office/powerpoint/2010/main" val="289925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looking at a screen&#10;&#10;Description automatically generated with medium confidence">
            <a:extLst>
              <a:ext uri="{FF2B5EF4-FFF2-40B4-BE49-F238E27FC236}">
                <a16:creationId xmlns:a16="http://schemas.microsoft.com/office/drawing/2014/main" id="{2053DA92-1B06-BAB4-F1F5-FBBDE3467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22" r="16062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Picture 4" descr="A perso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17FBD64-22DD-E64C-9ECA-4B11A3989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98" t="-1" r="24178" b="2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14E398-F63B-AE05-CDA1-A8E9F691BF3C}"/>
              </a:ext>
            </a:extLst>
          </p:cNvPr>
          <p:cNvSpPr/>
          <p:nvPr/>
        </p:nvSpPr>
        <p:spPr>
          <a:xfrm>
            <a:off x="805543" y="18858"/>
            <a:ext cx="10580914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TOUCHLESS INTERACTION LANGUAGE FOR THE OR</a:t>
            </a:r>
          </a:p>
        </p:txBody>
      </p:sp>
    </p:spTree>
    <p:extLst>
      <p:ext uri="{BB962C8B-B14F-4D97-AF65-F5344CB8AC3E}">
        <p14:creationId xmlns:p14="http://schemas.microsoft.com/office/powerpoint/2010/main" val="275943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AF170C-1128-5DF3-A63D-CBD5FFD10663}"/>
              </a:ext>
            </a:extLst>
          </p:cNvPr>
          <p:cNvSpPr/>
          <p:nvPr/>
        </p:nvSpPr>
        <p:spPr>
          <a:xfrm>
            <a:off x="1" y="0"/>
            <a:ext cx="12191980" cy="5522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AA962-4059-626F-7088-8076769C8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6" b="5858"/>
          <a:stretch/>
        </p:blipFill>
        <p:spPr>
          <a:xfrm>
            <a:off x="20" y="385762"/>
            <a:ext cx="12191980" cy="647223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19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894821-CB9F-24BF-9428-610FFC1F74FE}"/>
              </a:ext>
            </a:extLst>
          </p:cNvPr>
          <p:cNvSpPr/>
          <p:nvPr/>
        </p:nvSpPr>
        <p:spPr>
          <a:xfrm>
            <a:off x="805534" y="-2"/>
            <a:ext cx="10580914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STAR: SYSTEM for TELEMENTORING with 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33081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1AE12D8D-5E0C-1095-EF0A-1F0FD741B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4" r="-2" b="8650"/>
          <a:stretch/>
        </p:blipFill>
        <p:spPr>
          <a:xfrm>
            <a:off x="250293" y="636029"/>
            <a:ext cx="5674897" cy="3017405"/>
          </a:xfrm>
          <a:prstGeom prst="rect">
            <a:avLst/>
          </a:prstGeom>
        </p:spPr>
      </p:pic>
      <p:pic>
        <p:nvPicPr>
          <p:cNvPr id="9" name="Picture 8" descr="A picture containing floor&#10;&#10;Description automatically generated">
            <a:extLst>
              <a:ext uri="{FF2B5EF4-FFF2-40B4-BE49-F238E27FC236}">
                <a16:creationId xmlns:a16="http://schemas.microsoft.com/office/drawing/2014/main" id="{58A25984-3825-6011-A463-313054901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79" r="-2" b="14154"/>
          <a:stretch/>
        </p:blipFill>
        <p:spPr>
          <a:xfrm>
            <a:off x="250293" y="3825150"/>
            <a:ext cx="5674897" cy="2789954"/>
          </a:xfrm>
          <a:prstGeom prst="rect">
            <a:avLst/>
          </a:prstGeom>
        </p:spPr>
      </p:pic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8B77517-1971-FEEE-6336-7132773C19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10" b="2"/>
          <a:stretch/>
        </p:blipFill>
        <p:spPr>
          <a:xfrm>
            <a:off x="6123936" y="636030"/>
            <a:ext cx="5674897" cy="59790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743B47-B823-10A7-E42A-EC62CEBA5050}"/>
              </a:ext>
            </a:extLst>
          </p:cNvPr>
          <p:cNvSpPr/>
          <p:nvPr/>
        </p:nvSpPr>
        <p:spPr>
          <a:xfrm>
            <a:off x="805534" y="-2"/>
            <a:ext cx="10580914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Workload Assessment during robotic surgery</a:t>
            </a:r>
          </a:p>
        </p:txBody>
      </p:sp>
    </p:spTree>
    <p:extLst>
      <p:ext uri="{BB962C8B-B14F-4D97-AF65-F5344CB8AC3E}">
        <p14:creationId xmlns:p14="http://schemas.microsoft.com/office/powerpoint/2010/main" val="198419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31</Words>
  <Application>Microsoft Macintosh PowerPoint</Application>
  <PresentationFormat>Widescreen</PresentationFormat>
  <Paragraphs>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Glebys T Gonzalez</dc:creator>
  <cp:lastModifiedBy>Glebys T Gonzalez</cp:lastModifiedBy>
  <cp:revision>2</cp:revision>
  <dcterms:created xsi:type="dcterms:W3CDTF">2022-09-10T22:16:06Z</dcterms:created>
  <dcterms:modified xsi:type="dcterms:W3CDTF">2022-09-12T03:02:39Z</dcterms:modified>
</cp:coreProperties>
</file>